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static.tildacdn.com/tild6664-6338-4665-a664-386534303835/278183900041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35" cy="3068960"/>
          </a:xfrm>
          <a:prstGeom prst="rect">
            <a:avLst/>
          </a:prstGeom>
          <a:noFill/>
        </p:spPr>
      </p:pic>
      <p:pic>
        <p:nvPicPr>
          <p:cNvPr id="4098" name="Picture 2" descr="https://funart.pro/uploads/posts/2021-04/thumbs/1617806500_38-p-oboi-vesennie-tsveti-na-prozrachnom-fone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38635"/>
            <a:ext cx="8709698" cy="3919365"/>
          </a:xfrm>
          <a:prstGeom prst="rect">
            <a:avLst/>
          </a:prstGeom>
          <a:noFill/>
        </p:spPr>
      </p:pic>
      <p:pic>
        <p:nvPicPr>
          <p:cNvPr id="4102" name="Picture 6" descr="https://catherineasquithgallery.com/uploads/posts/2021-02/1614536936_85-p-8-marta-na-belom-fone-1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0648"/>
            <a:ext cx="6287265" cy="34563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img-fotki.yandex.ru/get/9104/185733802.7c/0_c9378_432cb1e8_X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3491045" y="772380"/>
            <a:ext cx="5603776" cy="5603776"/>
          </a:xfrm>
          <a:prstGeom prst="rect">
            <a:avLst/>
          </a:prstGeom>
          <a:noFill/>
        </p:spPr>
      </p:pic>
      <p:pic>
        <p:nvPicPr>
          <p:cNvPr id="3080" name="Picture 8" descr="https://static.auction.ru/offer_images/2016/03/17/11/big/P/P1Ig2VNx3Oj/vybory_kprf_marka_8_marta_mo_2016_g_kk.jpg"/>
          <p:cNvPicPr>
            <a:picLocks noChangeAspect="1" noChangeArrowheads="1"/>
          </p:cNvPicPr>
          <p:nvPr/>
        </p:nvPicPr>
        <p:blipFill>
          <a:blip r:embed="rId3" cstate="print"/>
          <a:srcRect l="53999" t="14469" r="8550" b="13188"/>
          <a:stretch>
            <a:fillRect/>
          </a:stretch>
        </p:blipFill>
        <p:spPr bwMode="auto">
          <a:xfrm>
            <a:off x="5796136" y="2708920"/>
            <a:ext cx="2683498" cy="37444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праздника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1911 году женщины Германии, Австрии, Дании, Швейцарии, Франции, России, Чехии, Венгрии праздновали день борьбы за свои права. Но поскольку на конференции не зафиксировали дату празднования, то в разных странах она проходила в разные дни марта — от 2-го до 19-го. В условиях нарастающей военной угрозы в марте 1914 года женщины европейских стран выступили против войны, милитаризма и за право голоса. Теперь эти акции проходили 8 марта, день был приурочен к самому первому выступлению работниц в 1857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России, в Петрограде, 23 февраля (8 марта по новому стилю) 1917 года начались массовые собрания, митинги, демонстрации. В них активно участвовали женщины. Они выступали против войны и нехватки продовольствия в столице. Протесты переросли в революцию, свергнувшую монархию. Позже, в 1921 году, решено было отмечать 8 Марта уже в память об участии женщин в тех выступлениях.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cdn.setafi.com/wp/uploads/2021/02/gl-Ycheniki-3-go-klassa-A-shkoli-813-raiona-Veshnyaki-Vladichino-pozdravlyaut-svou-ychitelnicy-Valentiny-Petrovny-Efim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0225">
            <a:off x="5223399" y="376781"/>
            <a:ext cx="3707418" cy="247238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s://img-fotki.yandex.ru/get/9104/185733802.7c/0_c9378_432cb1e8_X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3491045" y="772380"/>
            <a:ext cx="5603776" cy="560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СССР в 1966 году 8 Марта стал нерабочим днем. К тому времени он уже потерял свою феминистскую направленность и был праздником, когда чествовали всех женщин. В рамках проводимого ООН в 1975 году Международного года женщин дата 8 марта была объявлена Международным женским днем. В 1979 году подписали Конвенцию о ликвидации всех форм дискриминации женщин. Как пишет Сергей Уваров, теперь стали неактуальными проблемы борьбы за равенство, а 8 Марта превратился в день внимания к женщинам.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koffkindom.ru/wp-content/uploads/2020/02/den-zhenskoy-solidarnosti.jpg"/>
          <p:cNvPicPr>
            <a:picLocks noChangeAspect="1" noChangeArrowheads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5148064" y="260648"/>
            <a:ext cx="3312368" cy="4968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https://i.mycdn.me/image?id=857003021828&amp;t=0&amp;plc=WEB&amp;tkn=*BdEwVXFRufyg3acbEcgabA18BJ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37"/>
          <a:stretch>
            <a:fillRect/>
          </a:stretch>
        </p:blipFill>
        <p:spPr bwMode="auto">
          <a:xfrm>
            <a:off x="251520" y="3861048"/>
            <a:ext cx="5715000" cy="29610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d.120-bal.ru/pars_docs/refs/4/3039/3039_html_7d7af5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 r="2594"/>
          <a:stretch>
            <a:fillRect/>
          </a:stretch>
        </p:blipFill>
        <p:spPr bwMode="auto">
          <a:xfrm>
            <a:off x="0" y="764704"/>
            <a:ext cx="9144000" cy="5112568"/>
          </a:xfrm>
          <a:prstGeom prst="rect">
            <a:avLst/>
          </a:prstGeom>
          <a:noFill/>
        </p:spPr>
      </p:pic>
      <p:pic>
        <p:nvPicPr>
          <p:cNvPr id="1032" name="Picture 8" descr="https://img-fotki.yandex.ru/get/15566/16969765.269/0_9c3cb_f80cec7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5454802" cy="33842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весенних первых дней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 Марта всех дороже.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всей земле, для всех людей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и женщины похожи.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Вам, здоровья Вам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счастья пожелаем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с первым праздником весны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поздравляем!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Nassy</dc:creator>
  <cp:lastModifiedBy>Nassy</cp:lastModifiedBy>
  <cp:revision>4</cp:revision>
  <dcterms:created xsi:type="dcterms:W3CDTF">2023-03-05T05:37:37Z</dcterms:created>
  <dcterms:modified xsi:type="dcterms:W3CDTF">2023-03-05T06:15:45Z</dcterms:modified>
</cp:coreProperties>
</file>